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952"/>
    <a:srgbClr val="032932"/>
    <a:srgbClr val="1B86A7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30" d="100"/>
          <a:sy n="30" d="100"/>
        </p:scale>
        <p:origin x="2200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30B9EB6-099E-974F-AF89-346A49B9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032932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FB6952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35" name="Imagen 34">
            <a:extLst>
              <a:ext uri="{FF2B5EF4-FFF2-40B4-BE49-F238E27FC236}">
                <a16:creationId xmlns:a16="http://schemas.microsoft.com/office/drawing/2014/main" id="{04E43375-C493-1E4F-8C2E-10FCBF14BB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5840" y="3469648"/>
            <a:ext cx="1841500" cy="18288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DF5C9971-7D95-4341-92A7-C9921A8AC8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4776" y="6245796"/>
            <a:ext cx="2159000" cy="18288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2A9F35B7-D186-3B4D-BAC9-0D7AA88789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64976" y="9113558"/>
            <a:ext cx="1828800" cy="20447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799A41A8-5863-964A-BE86-ECF4CD33E10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5840" y="11948717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6FFDB5C8-55C1-9948-B15A-5A4F09A4B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23F21258-6277-1E4E-8CB1-A9ADFFBCF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35110"/>
            <a:ext cx="13716000" cy="40005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4F1011B-77CC-014C-80A4-4D00B294E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80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FAC5D40-DC93-D54E-913D-2E491162A9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45840" y="3469648"/>
            <a:ext cx="1841500" cy="18288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FA8C75E7-52A1-AA42-9399-474BAD42DD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4776" y="6245796"/>
            <a:ext cx="2159000" cy="18288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B9EC781-B69B-4C47-BA5A-E677590497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64976" y="9113558"/>
            <a:ext cx="1828800" cy="20447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D71074C-9675-7E43-BD1C-AFEDC67635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5840" y="11948717"/>
            <a:ext cx="1828800" cy="18288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0F2EB3DF-5011-364C-87AC-D61CC6401F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773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40</cp:revision>
  <dcterms:created xsi:type="dcterms:W3CDTF">2024-09-30T18:42:26Z</dcterms:created>
  <dcterms:modified xsi:type="dcterms:W3CDTF">2025-12-16T16:01:40Z</dcterms:modified>
</cp:coreProperties>
</file>